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1270520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混淆光子和微观粒子的能量和动量表达式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bb3eb3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对物质波的理解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c885728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物质波的应用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c9738d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量子力学的建立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270520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混淆光子和微观粒子的能量和动量表达式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4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c04a8d931?vop=1&amp;vop=1&amp;pid=ec9738d58&amp;color=0,0,0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经典力学具有一定的局限性,适用于宏观、低速的物体,不适用于微观、高速的物体,故A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正确；量子力学能够用来描述微观粒子的运动规律,故C正确；量子力学的发现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,可以补充经典力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学的不足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,但不能替代经典力学,故D错误.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3_1#8a3f194db?htil=2&amp;vop=1&amp;pid=127052067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6310" y="1115695"/>
            <a:ext cx="2385695" cy="238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3_2#8a3f194db?htil=2&amp;vop=1&amp;pid=127052067&amp;color=0,0,0&amp;bt=1&amp;bbb=1&amp;hb=1"/>
              <p:cNvSpPr/>
              <p:nvPr/>
            </p:nvSpPr>
            <p:spPr>
              <a:xfrm>
                <a:off x="722376" y="972000"/>
                <a:ext cx="7607808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[吉林省吉林市一中2024检测]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新冠病毒的尺寸约为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最短可见光波长约为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，所以我们无法用可见光拍摄病毒的照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.科学家用电子显微镜加速电场中的电子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，使其表现为波长远小于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可见光的波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.终于拍摄到了它的图像.已知电子的质量为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电子的电荷量为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考虑相对论效应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6_BD.13_2#8a3f194db?htil=2&amp;vop=1&amp;pid=12705206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607808" cy="2671953"/>
              </a:xfrm>
              <a:prstGeom prst="rect">
                <a:avLst/>
              </a:prstGeom>
              <a:blipFill rotWithShape="1">
                <a:blip r:embed="rId2"/>
                <a:stretch>
                  <a:fillRect l="-5" t="-17" r="-4178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4_1#8a3f194db.bracket?vop=1&amp;pid=127052067&amp;color=0,0,0&amp;vpa=5"/>
          <p:cNvSpPr/>
          <p:nvPr/>
        </p:nvSpPr>
        <p:spPr>
          <a:xfrm>
            <a:off x="5227701" y="3248094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3_3#8a3f194db.choices?htil=2&amp;vop=1&amp;pid=127052067&amp;color=0,0,0&amp;bbb=1&amp;hb=1"/>
              <p:cNvSpPr/>
              <p:nvPr/>
            </p:nvSpPr>
            <p:spPr>
              <a:xfrm>
                <a:off x="722376" y="3645476"/>
                <a:ext cx="7607808" cy="26755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A.电子显微镜的分辨率非常高，是由于电子的德布罗意波长非常长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.电子显微镜的分辨率与加速电压有关，加速电压越高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，则分辨率越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.若用相同动能的质子代替电子，不能拍摄到新冠病毒的图像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.德布罗意波长为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的电子，可由静止电子通过约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加速得到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6_BD.13_3#8a3f194db.choices?htil=2&amp;vop=1&amp;pid=12705206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45476"/>
                <a:ext cx="7607808" cy="2675509"/>
              </a:xfrm>
              <a:prstGeom prst="rect">
                <a:avLst/>
              </a:prstGeom>
              <a:blipFill rotWithShape="1">
                <a:blip r:embed="rId3"/>
                <a:stretch>
                  <a:fillRect l="-5" t="-22" r="-1407" b="-15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5_1#8a3f194db?vop=1&amp;vop=1&amp;pid=127052067&amp;color=0,0,0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影响电子显微镜分辨率的直接因素是电子的波长,加速电压越高,电子波长越短,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分辨率越高,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A、B错误；相同动能的质子和电子,根据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k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,因为质子质量大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于电子质量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,所以质子的波长小于电子的波长,波长越短,分辨率越高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,所以用相同动能的质子代替电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子能拍摄到新冠病毒的图像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,故C错误；由动能定理得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,电子的动量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,联立解得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𝑒𝑚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20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</a:rPr>
                              <m:t>电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,代入数据得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5_1#8a3f194db?vop=1&amp;vop=1&amp;pid=12705206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07" b="-4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6_1#8a3f194db?vop=1&amp;vop=1&amp;pid=127052067&amp;color=0,0,0&amp;bt=1&amp;bbb=1&amp;hb=1"/>
              <p:cNvSpPr/>
              <p:nvPr/>
            </p:nvSpPr>
            <p:spPr>
              <a:xfrm>
                <a:off x="722376" y="969264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易错分析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需要用物质波对应的动能和动量的关系式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,易误代入光子的能量表达式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，从而导致错解.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6_1#8a3f194db?vop=1&amp;vop=1&amp;pid=12705206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422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dce21277.fixed?pid=99efab917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6dce21277.fixed?pid=99efab917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粒子的波动性和量子力学的建立</a:t>
            </a:r>
            <a:endParaRPr lang="en-US" altLang="zh-CN" sz="4400" dirty="0"/>
          </a:p>
        </p:txBody>
      </p:sp>
      <p:pic>
        <p:nvPicPr>
          <p:cNvPr id="4" name="C_3#6dce21277.fixed?pid=99efab917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6dce21277.fixed?pid=99efab917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463b2e15?vop=1&amp;pid=1bb3eb394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1.德布罗意认为任何一个运动的物体，小到电子、质子、中子，大到行星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、太阳都有一种波与之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相对应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，这种波叫物质波，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下列关于物质波的说法中正确的是(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9463b2e15.bracket?vop=1&amp;pid=1bb3eb394&amp;color=0,0,0&amp;vpa=1"/>
          <p:cNvSpPr/>
          <p:nvPr/>
        </p:nvSpPr>
        <p:spPr>
          <a:xfrm>
            <a:off x="778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_2#9463b2e15.choices?vop=1&amp;pid=1bb3eb394&amp;color=0,0,0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A.一切运动的物体都具有波动性，这种波称为德布罗意波，也叫物质波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.实物粒子与光子一样都具有波粒二象性，所以实物粒子与光子是本质相同的物体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.动能相等的电子和质子，电子的波长更短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.动量相等的电子和中子，中子的波长更短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9463b2e15?vop=1&amp;vop=1&amp;pid=1bb3eb394&amp;color=0,0,0&amp;bt=1&amp;bbb=1&amp;hb=1"/>
              <p:cNvSpPr/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每一个运动的物体都与一个对应的波相联系,这种波称为德布罗意波,也叫物质波,A正确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物粒子与光子都具有波粒二象性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,但光子是能量子，没有体积和质量，与实物粒子的本质不相同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；电子与质子动能相等时,由动量与动能的关系式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k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可知,电子的动量小,由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电子的波长长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,C错误；由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可知,动量相等的电子和中子,波长一样长,D错误.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9463b2e15?vop=1&amp;vop=1&amp;pid=1bb3eb39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2445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e5422ebb6?vop=1&amp;pid=ac8857288&amp;color=0,0,0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[江苏宿迁2025高二下期末]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让电子束通过电场加速后，照射到金属晶格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间距约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可得到如图所示的电子的衍射图样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e5422ebb6?vop=1&amp;pid=ac885728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e5422ebb6.bracket?vop=1&amp;pid=ac8857288&amp;color=0,0,0&amp;vpa=2"/>
          <p:cNvSpPr/>
          <p:nvPr/>
        </p:nvSpPr>
        <p:spPr>
          <a:xfrm>
            <a:off x="524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4_2#e5422ebb6?htil=1&amp;vop=1&amp;pid=ac8857288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42728" y="1951677"/>
            <a:ext cx="1865376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_3#e5422ebb6.choices?htil=1&amp;vop=1&amp;pid=ac8857288&amp;color=0,0,0&amp;bbb=1"/>
          <p:cNvSpPr/>
          <p:nvPr/>
        </p:nvSpPr>
        <p:spPr>
          <a:xfrm>
            <a:off x="722376" y="1876874"/>
            <a:ext cx="8796528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A.加速后电子物质波波长比可见光（波长为几百纳米）波长更短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.加速电压越大，电子的物质波波长越长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.加速后电子的物质波波长远小于金属晶格间距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.动量相等的质子和电子，对应的物质波波长不相等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e5422ebb6?vop=1&amp;vop=1&amp;pid=ac8857288&amp;color=0,0,0&amp;bt=1&amp;bbb=1&amp;hb=1"/>
              <p:cNvSpPr/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根据发生明显衍射现象的条件可知，加速后电子物质波波长略大于金属晶格间距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，可见光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波长为几百纳米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,故加速后电子物质波波长比可见光波长更短,故A正确,C错误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；根据动能定理有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𝑚𝑣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𝑒𝑚𝑈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,故加速电压越大,电子的物质波波长越短,故B错误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可知动量相等的质子和电子,对应的物质波波长相等,故D错误.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e5422ebb6?vop=1&amp;vop=1&amp;pid=ac885728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06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791278ec9?vop=1&amp;pid=ac8857288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[湖南2025高二下检测]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当某种光照射某新材料时，若发生光电效应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，具有最大初动能的光电子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形成相干电子束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.用该电子束照射间距为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的双缝，在与双缝相距为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的观测屏上形成干涉条纹，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测得第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1条亮纹与第5条亮纹中心的间距为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.已知电子的质量为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，该新材料的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逸出功为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则该光的频率为(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_1#791278ec9?vop=1&amp;pid=ac885728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791278ec9.bracket?vop=1&amp;pid=ac8857288&amp;color=0,0,0&amp;vpa=3"/>
          <p:cNvSpPr/>
          <p:nvPr/>
        </p:nvSpPr>
        <p:spPr>
          <a:xfrm>
            <a:off x="4296474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791278ec9.choices?vop=1&amp;pid=ac8857288&amp;color=0,0,0&amp;bbb=1"/>
              <p:cNvSpPr/>
              <p:nvPr/>
            </p:nvSpPr>
            <p:spPr>
              <a:xfrm>
                <a:off x="722376" y="2739077"/>
                <a:ext cx="10753344" cy="55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791278ec9.choices?vop=1&amp;pid=ac885728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558800"/>
              </a:xfrm>
              <a:prstGeom prst="rect">
                <a:avLst/>
              </a:prstGeom>
              <a:blipFill rotWithShape="1">
                <a:blip r:embed="rId2"/>
                <a:stretch>
                  <a:fillRect l="-4" t="-58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791278ec9?vop=1&amp;vop=1&amp;pid=ac8857288&amp;color=0,0,0&amp;bt=1&amp;bbb=1&amp;hb=1"/>
              <p:cNvSpPr/>
              <p:nvPr/>
            </p:nvSpPr>
            <p:spPr>
              <a:xfrm>
                <a:off x="722376" y="969264"/>
                <a:ext cx="10753344" cy="1612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根据条纹间距公式,有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,解得电子的德布罗意波长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,可得电子的动量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,可得电子的动能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ℎ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,根据爱因斯坦光电效应方程,有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可得该光的频率为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Δ</m:t>
                                </m:r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791278ec9?vop=1&amp;vop=1&amp;pid=ac885728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612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c04a8d931?vop=1&amp;pid=ec9738d58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c04a8d931.bracket?vop=1&amp;pid=ec9738d58&amp;color=0,0,0&amp;vpa=4&amp;bbb=1"/>
          <p:cNvSpPr/>
          <p:nvPr/>
        </p:nvSpPr>
        <p:spPr>
          <a:xfrm>
            <a:off x="4168839" y="969265"/>
            <a:ext cx="528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sp>
        <p:nvSpPr>
          <p:cNvPr id="4" name="QC_5_BD.10_2#c04a8d931.choices?vop=1&amp;pid=ec9738d58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A.经典力学适用于描述光子的运动规律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.经典力学适用于描述物块在水平面上的运动规律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.量子力学适用于描述光子的运动规律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.量子力学的发现说明经典力学已经失去使用价值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2319</Words>
  <Application>WPS 演示</Application>
  <PresentationFormat>宽屏</PresentationFormat>
  <Paragraphs>88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Cambria Math</vt:lpstr>
      <vt:lpstr>Cambria Math</vt:lpstr>
      <vt:lpstr>Cambria Math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2025-10-15T03:20:00Z</dcterms:created>
  <dcterms:modified xsi:type="dcterms:W3CDTF">2025-10-22T01:48:53Z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C7D13057E5D742ABAED1055B6EB73FDE_12</vt:lpwstr>
  </property>
  <property fmtid="{D5CDD505-2E9C-101B-9397-08002B2CF9AE}" pid="3" name="KSOProductBuildVer">
    <vt:lpwstr>2052-12.1.0.23125</vt:lpwstr>
  </property>
</Properties>
</file>